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7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192" userDrawn="1">
          <p15:clr>
            <a:srgbClr val="A4A3A4"/>
          </p15:clr>
        </p15:guide>
        <p15:guide id="4" pos="7464" userDrawn="1">
          <p15:clr>
            <a:srgbClr val="A4A3A4"/>
          </p15:clr>
        </p15:guide>
        <p15:guide id="5" pos="4992" userDrawn="1">
          <p15:clr>
            <a:srgbClr val="A4A3A4"/>
          </p15:clr>
        </p15:guide>
        <p15:guide id="6" pos="2688" userDrawn="1">
          <p15:clr>
            <a:srgbClr val="A4A3A4"/>
          </p15:clr>
        </p15:guide>
        <p15:guide id="7" orient="horz" pos="4104" userDrawn="1">
          <p15:clr>
            <a:srgbClr val="A4A3A4"/>
          </p15:clr>
        </p15:guide>
        <p15:guide id="8" orient="horz" pos="240" userDrawn="1">
          <p15:clr>
            <a:srgbClr val="A4A3A4"/>
          </p15:clr>
        </p15:guide>
        <p15:guide id="9" orient="horz" pos="2160" userDrawn="1">
          <p15:clr>
            <a:srgbClr val="A4A3A4"/>
          </p15:clr>
        </p15:guide>
        <p15:guide id="10" orient="horz" pos="1008" userDrawn="1">
          <p15:clr>
            <a:srgbClr val="A4A3A4"/>
          </p15:clr>
        </p15:guide>
        <p15:guide id="11" orient="horz" pos="3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 showGuides="1">
      <p:cViewPr varScale="1">
        <p:scale>
          <a:sx n="73" d="100"/>
          <a:sy n="73" d="100"/>
        </p:scale>
        <p:origin x="1134" y="60"/>
      </p:cViewPr>
      <p:guideLst>
        <p:guide pos="192"/>
        <p:guide pos="7464"/>
        <p:guide pos="4992"/>
        <p:guide pos="2688"/>
        <p:guide orient="horz" pos="4104"/>
        <p:guide orient="horz" pos="240"/>
        <p:guide orient="horz" pos="2160"/>
        <p:guide orient="horz" pos="1008"/>
        <p:guide orient="horz" pos="33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337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89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263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954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4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0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814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158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1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97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535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A5378-2131-49E8-A882-2E8120F74208}" type="datetimeFigureOut">
              <a:rPr lang="en-US" smtClean="0"/>
              <a:t>5/23/2017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DC1EEE-583D-458A-8513-188EB97525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47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90250" y="612765"/>
            <a:ext cx="10611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ESTRUCTURA PLANTILLA- 3 COLUMNAS</a:t>
            </a:r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3701199"/>
            <a:ext cx="1271392" cy="12713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2025156"/>
            <a:ext cx="977030" cy="9770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408449" y="2128950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TEXTO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01375" y="3952174"/>
            <a:ext cx="27952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IMAGEN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02396" y="5705417"/>
            <a:ext cx="2611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*Imagen </a:t>
            </a:r>
            <a:r>
              <a:rPr lang="en-US" sz="1600" dirty="0" err="1">
                <a:latin typeface="Century Gothic" panose="020B0502020202020204" pitchFamily="34" charset="0"/>
              </a:rPr>
              <a:t>por</a:t>
            </a:r>
            <a:r>
              <a:rPr lang="en-US" sz="1600" dirty="0">
                <a:latin typeface="Century Gothic" panose="020B0502020202020204" pitchFamily="34" charset="0"/>
              </a:rPr>
              <a:t> </a:t>
            </a:r>
            <a:r>
              <a:rPr lang="en-US" sz="1600" dirty="0" err="1">
                <a:latin typeface="Century Gothic" panose="020B0502020202020204" pitchFamily="34" charset="0"/>
              </a:rPr>
              <a:t>Pickit</a:t>
            </a:r>
            <a:endParaRPr lang="en-US" sz="16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42366" y="2274838"/>
            <a:ext cx="367671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b="1" dirty="0">
                <a:latin typeface="Century Gothic" panose="020B0502020202020204" pitchFamily="34" charset="0"/>
              </a:rPr>
              <a:t>Como usar estas plantillas:</a:t>
            </a:r>
          </a:p>
          <a:p>
            <a:endParaRPr lang="es-VE" b="1" dirty="0">
              <a:latin typeface="Century Gothic" panose="020B0502020202020204" pitchFamily="34" charset="0"/>
            </a:endParaRPr>
          </a:p>
          <a:p>
            <a:r>
              <a:rPr lang="es-VE" dirty="0">
                <a:latin typeface="Century Gothic" panose="020B0502020202020204" pitchFamily="34" charset="0"/>
              </a:rPr>
              <a:t>Donde veas estos iconos, te mostrarán la ubicación de los textos y de las imágenes.</a:t>
            </a:r>
          </a:p>
          <a:p>
            <a:r>
              <a:rPr lang="es-VE" dirty="0">
                <a:latin typeface="Century Gothic" panose="020B0502020202020204" pitchFamily="34" charset="0"/>
              </a:rPr>
              <a:t>Tendrás un ejemplo por cada plantilla como inspiración o puedes crear tus propios diseños.</a:t>
            </a:r>
          </a:p>
        </p:txBody>
      </p:sp>
    </p:spTree>
    <p:extLst>
      <p:ext uri="{BB962C8B-B14F-4D97-AF65-F5344CB8AC3E}">
        <p14:creationId xmlns:p14="http://schemas.microsoft.com/office/powerpoint/2010/main" val="403297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5415" y="450769"/>
            <a:ext cx="9277814" cy="103606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6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7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0127" y="3540512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70127" y="3540512"/>
            <a:ext cx="3564673" cy="159276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0126" y="5363736"/>
            <a:ext cx="11184673" cy="104821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6767" y="1877975"/>
            <a:ext cx="1271392" cy="12713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6766" y="5140559"/>
            <a:ext cx="1271392" cy="12713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47" y="450769"/>
            <a:ext cx="977030" cy="9770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3948" y="3819573"/>
            <a:ext cx="977030" cy="9770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779509" y="584078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3-1</a:t>
            </a:r>
          </a:p>
        </p:txBody>
      </p:sp>
    </p:spTree>
    <p:extLst>
      <p:ext uri="{BB962C8B-B14F-4D97-AF65-F5344CB8AC3E}">
        <p14:creationId xmlns:p14="http://schemas.microsoft.com/office/powerpoint/2010/main" val="15199291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432" y="1398549"/>
            <a:ext cx="2230244" cy="22302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3359" y="1563036"/>
            <a:ext cx="1918083" cy="191808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2363" y="1681046"/>
            <a:ext cx="1600200" cy="16002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74127" y="474929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TITULO</a:t>
            </a:r>
          </a:p>
        </p:txBody>
      </p:sp>
      <p:sp>
        <p:nvSpPr>
          <p:cNvPr id="23" name="Rectangle 22"/>
          <p:cNvSpPr/>
          <p:nvPr/>
        </p:nvSpPr>
        <p:spPr>
          <a:xfrm>
            <a:off x="304800" y="5257800"/>
            <a:ext cx="11535472" cy="125729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3-1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19432" y="3719417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rgbClr val="000000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/>
          </a:p>
        </p:txBody>
      </p:sp>
      <p:sp>
        <p:nvSpPr>
          <p:cNvPr id="12" name="Rectangle 11"/>
          <p:cNvSpPr/>
          <p:nvPr/>
        </p:nvSpPr>
        <p:spPr>
          <a:xfrm>
            <a:off x="5005214" y="3750799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rgbClr val="000000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/>
          </a:p>
        </p:txBody>
      </p:sp>
      <p:sp>
        <p:nvSpPr>
          <p:cNvPr id="13" name="Rectangle 12"/>
          <p:cNvSpPr/>
          <p:nvPr/>
        </p:nvSpPr>
        <p:spPr>
          <a:xfrm>
            <a:off x="8790996" y="3711874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rgbClr val="000000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/>
          </a:p>
        </p:txBody>
      </p:sp>
    </p:spTree>
    <p:extLst>
      <p:ext uri="{BB962C8B-B14F-4D97-AF65-F5344CB8AC3E}">
        <p14:creationId xmlns:p14="http://schemas.microsoft.com/office/powerpoint/2010/main" val="3145087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3555" y="486362"/>
            <a:ext cx="9277814" cy="10126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36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17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5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36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70127" y="3540512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50126" y="5363736"/>
            <a:ext cx="11184673" cy="1048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3331" y="1820360"/>
            <a:ext cx="1271392" cy="127139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47" y="450769"/>
            <a:ext cx="977030" cy="97703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947" y="5399328"/>
            <a:ext cx="977030" cy="9770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779509" y="584078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3-2</a:t>
            </a:r>
          </a:p>
        </p:txBody>
      </p:sp>
    </p:spTree>
    <p:extLst>
      <p:ext uri="{BB962C8B-B14F-4D97-AF65-F5344CB8AC3E}">
        <p14:creationId xmlns:p14="http://schemas.microsoft.com/office/powerpoint/2010/main" val="35119090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0127" y="1717288"/>
            <a:ext cx="3564673" cy="159276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/>
          <p:cNvSpPr/>
          <p:nvPr/>
        </p:nvSpPr>
        <p:spPr>
          <a:xfrm>
            <a:off x="550127" y="3540512"/>
            <a:ext cx="3564673" cy="159276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007220" y="669073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TITULO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t="7791" b="22947"/>
          <a:stretch/>
        </p:blipFill>
        <p:spPr>
          <a:xfrm>
            <a:off x="550126" y="1664911"/>
            <a:ext cx="3564674" cy="164514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t="7791" b="22642"/>
          <a:stretch/>
        </p:blipFill>
        <p:spPr>
          <a:xfrm>
            <a:off x="4360127" y="1664911"/>
            <a:ext cx="3549041" cy="1645143"/>
          </a:xfrm>
          <a:prstGeom prst="rect">
            <a:avLst/>
          </a:prstGeom>
        </p:spPr>
      </p:pic>
      <p:sp>
        <p:nvSpPr>
          <p:cNvPr id="17" name="Rectangle: Rounded Corners 16"/>
          <p:cNvSpPr/>
          <p:nvPr/>
        </p:nvSpPr>
        <p:spPr>
          <a:xfrm>
            <a:off x="4360127" y="3531103"/>
            <a:ext cx="3564673" cy="159276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/>
          <a:srcRect t="10148" b="16380"/>
          <a:stretch/>
        </p:blipFill>
        <p:spPr>
          <a:xfrm>
            <a:off x="8170127" y="1600960"/>
            <a:ext cx="3564672" cy="1848342"/>
          </a:xfrm>
          <a:prstGeom prst="rect">
            <a:avLst/>
          </a:prstGeom>
        </p:spPr>
      </p:pic>
      <p:sp>
        <p:nvSpPr>
          <p:cNvPr id="21" name="Rectangle: Rounded Corners 20"/>
          <p:cNvSpPr/>
          <p:nvPr/>
        </p:nvSpPr>
        <p:spPr>
          <a:xfrm>
            <a:off x="8170126" y="3540512"/>
            <a:ext cx="3564673" cy="1592766"/>
          </a:xfrm>
          <a:prstGeom prst="round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168911" y="5551300"/>
            <a:ext cx="778355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>
                <a:latin typeface="Century Gothic" panose="020B0502020202020204" pitchFamily="34" charset="0"/>
              </a:rPr>
              <a:t>TEXTO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50966" y="527186"/>
            <a:ext cx="136788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>
                <a:latin typeface="Century Gothic" panose="020B0502020202020204" pitchFamily="34" charset="0"/>
              </a:rPr>
              <a:t>3-2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03300" y="3679760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chemeClr val="bg1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989582" y="3634988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chemeClr val="bg1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>
              <a:solidFill>
                <a:schemeClr val="bg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8815213" y="3679760"/>
            <a:ext cx="291958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VE" sz="2800" b="0" i="0" dirty="0">
                <a:solidFill>
                  <a:schemeClr val="bg1"/>
                </a:solidFill>
                <a:effectLst/>
                <a:latin typeface="futura-lt-w01-light"/>
              </a:rPr>
              <a:t>Clic aquí para colocar contenido</a:t>
            </a:r>
            <a:endParaRPr lang="es-VE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594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1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F2B33C27-4ACA-4BE3-B44E-5F5769033675}">
  <we:reference id="wa104178141" version="3.0.11.6" store="en-US" storeType="OMEX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84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futura-lt-w01-light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cavi velasquez brito</dc:creator>
  <cp:lastModifiedBy>cavi velasquez brito</cp:lastModifiedBy>
  <cp:revision>14</cp:revision>
  <dcterms:created xsi:type="dcterms:W3CDTF">2017-04-07T20:04:28Z</dcterms:created>
  <dcterms:modified xsi:type="dcterms:W3CDTF">2017-05-23T15:28:13Z</dcterms:modified>
</cp:coreProperties>
</file>